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52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C84ED-5020-4BC6-BC50-042643C78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371238-B5F5-4F03-BB57-177E32C3AB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44FB7-6EE8-4268-9925-E4F770565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A63C9-DD7A-41E5-A097-09DBF3270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2004E-047B-43FB-8A36-B8C063AF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2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481F-D33B-4F0C-99FC-A50257A3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8DEC2-EE4D-4C2D-BB04-B58230BEB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90298-DC0A-4F04-9879-D53E1361E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CE922-5A91-4C3F-BE5D-651FDBC7F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B7646-9A4E-4978-9B1B-27B4524B5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6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266F6-AA87-4A61-B0E1-072DD12BB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255A6-1168-48B8-A923-D1261E0F8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5DAF8-1E65-4B79-932D-495D7AD3F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DDC3C-F7F1-424D-881B-5F8A72185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FBA0F-E7C6-4619-BB78-0AB7FB09C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06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0BED-C217-49C2-9D51-65B861F4F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31E57-7F4D-412D-B094-AB4F79963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40D3-DDAC-4E20-838F-16CF0BEED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677D6-7294-422A-B407-4351BB9BF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2565E-691D-4162-AB1A-B16F1DF1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C20DF-2A43-4938-B6A0-E207DCD32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2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DDB6C-6907-40EC-B588-ECA82B36F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F3CEC-2E8B-4C7A-957E-7542E2995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E016C-15AE-4CCE-864F-99E3F8356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7495D9-7A3A-4932-9C76-9C345934E0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73E0E8-698B-4735-A1CD-4FEA52A2B4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18BBE6-C704-4CF3-BFF5-1B4CD2F51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7D9BDE-1DFE-4B7F-ACDE-C74B7EF4C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17E465-89CC-4EB6-A754-1E93E85F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05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68F68-958D-4F3F-B14D-C401DCA9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7DC7A0-53D6-44B9-908D-0C3F3B7A6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25AE1-FAE0-4965-9801-A8B6F6C21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0FCC02-C381-4F54-8176-0666F4A5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7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9F6CA-E690-4449-B0AF-2E044800D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AB4674-59BE-464A-A14E-1F0A6AD1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42846-540D-4402-ACA7-A3077126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7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E0A57-7521-4DD0-A527-31E7310D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C4849-2DCE-4C17-8DEA-521745EDC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DEC81-7B86-466F-A1DD-944BF0D27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6EACD-4240-4501-A630-9EF06026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B8BA9D-DD29-4C87-B07B-589E94DD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20F70B-A72F-4821-9850-055701A4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9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BE1EA-E270-45E3-B749-5C2C5790E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B98AC1-6B8B-4687-888E-D8024A572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EA669-8712-471D-8B68-D65100460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0DEC0-232A-4746-88B0-1B964C303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5FF89-5336-44A8-B9F0-FB3A1E09E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71909-0CA3-435F-8E60-C1E1998B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3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0688F-45A3-4C60-8CD9-60CE28061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A64209-7683-4B4C-9230-DFDCB2595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739A9-A29C-4B9C-8B63-010D12449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8C3E7-774C-4D38-878A-678F0EEEC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A6164-1483-4B53-9F5A-82E6F2DB7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8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E2BCCC-529C-4EB1-80F1-D0BB70C3BB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761EB8-E273-42B4-A0B9-4C8AA4804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134B4-DE2C-4A5A-8361-A89459E5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3DE43-D8C0-48BB-A1FA-F0DE7EB3E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41BC1-8D68-4509-BE3B-DB85D9BC2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0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23D8AC-8152-4746-8065-E79E9A40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51437-57A1-4568-A154-BC475CA3E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78C18-5566-4EF8-853A-12A42F7C9E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DC72A-897E-45C7-B76F-3B201C0DAA0D}" type="datetimeFigureOut">
              <a:rPr lang="en-US" smtClean="0"/>
              <a:t>12/31/2021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AE49D-CC64-49CD-8F18-9331EEF333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52D8E-7795-4FE1-9B68-5F47D6453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BD486-61AE-48E4-9B7C-0CD57920B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F41D1-5240-497D-9A13-9A7B6A000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3117" y="-754422"/>
            <a:ext cx="4467792" cy="306054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AB612E-468C-42D0-8BB9-A3D564C20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5415" y="2731452"/>
            <a:ext cx="5705474" cy="37597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Esteemed Readers and Supporter,</a:t>
            </a:r>
          </a:p>
          <a:p>
            <a:endParaRPr lang="en-US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for being part of our 2021 huge Success.</a:t>
            </a:r>
          </a:p>
          <a:p>
            <a:endParaRPr lang="en-US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look forward to a rewarding Year 2022.</a:t>
            </a:r>
            <a:b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Happy New Year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027507C-0A9C-464B-8C05-ADF4F7FF5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747" y="2541384"/>
            <a:ext cx="4252055" cy="1775232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415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33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 You!</dc:title>
  <dc:creator>Tosin Akinbami</dc:creator>
  <cp:lastModifiedBy>Tosin Akinbami</cp:lastModifiedBy>
  <cp:revision>1</cp:revision>
  <dcterms:created xsi:type="dcterms:W3CDTF">2021-12-31T18:12:45Z</dcterms:created>
  <dcterms:modified xsi:type="dcterms:W3CDTF">2021-12-31T18:33:59Z</dcterms:modified>
</cp:coreProperties>
</file>